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9"/>
  </p:notesMasterIdLst>
  <p:handoutMasterIdLst>
    <p:handoutMasterId r:id="rId120"/>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316" r:id="rId52"/>
    <p:sldId id="361" r:id="rId53"/>
    <p:sldId id="362" r:id="rId54"/>
    <p:sldId id="363" r:id="rId55"/>
    <p:sldId id="364" r:id="rId56"/>
    <p:sldId id="365" r:id="rId57"/>
    <p:sldId id="459" r:id="rId58"/>
    <p:sldId id="323" r:id="rId59"/>
    <p:sldId id="336" r:id="rId60"/>
    <p:sldId id="392" r:id="rId61"/>
    <p:sldId id="393" r:id="rId62"/>
    <p:sldId id="334" r:id="rId63"/>
    <p:sldId id="394" r:id="rId64"/>
    <p:sldId id="396" r:id="rId65"/>
    <p:sldId id="397" r:id="rId66"/>
    <p:sldId id="398" r:id="rId67"/>
    <p:sldId id="399" r:id="rId68"/>
    <p:sldId id="400" r:id="rId69"/>
    <p:sldId id="401" r:id="rId70"/>
    <p:sldId id="372" r:id="rId71"/>
    <p:sldId id="402" r:id="rId72"/>
    <p:sldId id="373" r:id="rId73"/>
    <p:sldId id="290" r:id="rId74"/>
    <p:sldId id="291" r:id="rId75"/>
    <p:sldId id="301" r:id="rId76"/>
    <p:sldId id="404" r:id="rId77"/>
    <p:sldId id="357" r:id="rId78"/>
    <p:sldId id="466" r:id="rId79"/>
    <p:sldId id="405" r:id="rId80"/>
    <p:sldId id="406" r:id="rId81"/>
    <p:sldId id="409" r:id="rId82"/>
    <p:sldId id="410" r:id="rId83"/>
    <p:sldId id="411" r:id="rId84"/>
    <p:sldId id="412" r:id="rId85"/>
    <p:sldId id="414" r:id="rId86"/>
    <p:sldId id="416" r:id="rId87"/>
    <p:sldId id="434" r:id="rId88"/>
    <p:sldId id="426" r:id="rId89"/>
    <p:sldId id="446" r:id="rId90"/>
    <p:sldId id="429" r:id="rId91"/>
    <p:sldId id="455" r:id="rId92"/>
    <p:sldId id="458" r:id="rId93"/>
    <p:sldId id="430" r:id="rId94"/>
    <p:sldId id="431" r:id="rId95"/>
    <p:sldId id="432" r:id="rId96"/>
    <p:sldId id="433" r:id="rId97"/>
    <p:sldId id="457" r:id="rId98"/>
    <p:sldId id="271" r:id="rId99"/>
    <p:sldId id="376" r:id="rId100"/>
    <p:sldId id="443" r:id="rId101"/>
    <p:sldId id="418" r:id="rId102"/>
    <p:sldId id="419" r:id="rId103"/>
    <p:sldId id="421" r:id="rId104"/>
    <p:sldId id="422" r:id="rId105"/>
    <p:sldId id="423" r:id="rId106"/>
    <p:sldId id="424" r:id="rId107"/>
    <p:sldId id="408" r:id="rId108"/>
    <p:sldId id="447" r:id="rId109"/>
    <p:sldId id="448" r:id="rId110"/>
    <p:sldId id="449" r:id="rId111"/>
    <p:sldId id="451" r:id="rId112"/>
    <p:sldId id="452" r:id="rId113"/>
    <p:sldId id="454" r:id="rId114"/>
    <p:sldId id="453" r:id="rId115"/>
    <p:sldId id="456" r:id="rId116"/>
    <p:sldId id="427" r:id="rId117"/>
    <p:sldId id="442" r:id="rId118"/>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316"/>
            <p14:sldId id="361"/>
            <p14:sldId id="362"/>
            <p14:sldId id="363"/>
            <p14:sldId id="364"/>
            <p14:sldId id="365"/>
            <p14:sldId id="459"/>
            <p14:sldId id="323"/>
            <p14:sldId id="336"/>
            <p14:sldId id="392"/>
            <p14:sldId id="393"/>
            <p14:sldId id="334"/>
            <p14:sldId id="394"/>
            <p14:sldId id="396"/>
            <p14:sldId id="397"/>
            <p14:sldId id="398"/>
            <p14:sldId id="399"/>
            <p14:sldId id="400"/>
            <p14:sldId id="401"/>
            <p14:sldId id="372"/>
            <p14:sldId id="402"/>
            <p14:sldId id="373"/>
            <p14:sldId id="290"/>
            <p14:sldId id="291"/>
            <p14:sldId id="301"/>
            <p14:sldId id="404"/>
            <p14:sldId id="357"/>
            <p14:sldId id="466"/>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38" autoAdjust="0"/>
    <p:restoredTop sz="96003" autoAdjust="0"/>
  </p:normalViewPr>
  <p:slideViewPr>
    <p:cSldViewPr snapToObjects="1">
      <p:cViewPr varScale="1">
        <p:scale>
          <a:sx n="123" d="100"/>
          <a:sy n="123" d="100"/>
        </p:scale>
        <p:origin x="512" y="19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tableStyles" Target="tableStyle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notesMaster" Target="notesMasters/notesMaster1.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16.05.21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16.05.21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73</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78</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81</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89</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92</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99</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5/16/21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5/16/21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5/16/21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5/16/21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5/16/21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5/16/21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5/16/21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5/16/21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5/16/21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5/16/21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5/16/21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5/16/21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5/16/21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5/16/21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5/16/21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5/16/21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5/16/21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5/16/21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5/16/21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5/16/21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5/16/21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5/16/21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5/16/21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5/16/21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5/16/21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5/16/21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5/16/21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5/16/21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5/16/21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59.png"/></Relationships>
</file>

<file path=ppt/slides/_rels/slide10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135.png"/></Relationships>
</file>

<file path=ppt/slides/_rels/slide10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79.png"/><Relationship Id="rId5" Type="http://schemas.openxmlformats.org/officeDocument/2006/relationships/image" Target="../media/image171.png"/><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5.xml"/><Relationship Id="rId5" Type="http://schemas.openxmlformats.org/officeDocument/2006/relationships/image" Target="../media/image175.png"/><Relationship Id="rId4" Type="http://schemas.openxmlformats.org/officeDocument/2006/relationships/image" Target="../media/image19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15.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7.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50.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8.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image" Target="../media/image94.png"/><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notesSlide" Target="../notesSlides/notesSlide24.xml"/><Relationship Id="rId16" Type="http://schemas.openxmlformats.org/officeDocument/2006/relationships/image" Target="../media/image130.jpeg"/><Relationship Id="rId1" Type="http://schemas.openxmlformats.org/officeDocument/2006/relationships/slideLayout" Target="../slideLayouts/slideLayout5.xml"/><Relationship Id="rId6" Type="http://schemas.openxmlformats.org/officeDocument/2006/relationships/image" Target="../media/image115.png"/><Relationship Id="rId11" Type="http://schemas.openxmlformats.org/officeDocument/2006/relationships/image" Target="../media/image105.png"/><Relationship Id="rId5" Type="http://schemas.openxmlformats.org/officeDocument/2006/relationships/image" Target="../media/image121.png"/><Relationship Id="rId15" Type="http://schemas.openxmlformats.org/officeDocument/2006/relationships/image" Target="../media/image129.png"/><Relationship Id="rId10" Type="http://schemas.openxmlformats.org/officeDocument/2006/relationships/image" Target="../media/image125.png"/><Relationship Id="rId4" Type="http://schemas.openxmlformats.org/officeDocument/2006/relationships/image" Target="../media/image95.png"/><Relationship Id="rId9" Type="http://schemas.openxmlformats.org/officeDocument/2006/relationships/image" Target="../media/image124.png"/><Relationship Id="rId1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0.png"/><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9.png"/><Relationship Id="rId3" Type="http://schemas.openxmlformats.org/officeDocument/2006/relationships/notesSlide" Target="../notesSlides/notesSlide26.xml"/><Relationship Id="rId7" Type="http://schemas.openxmlformats.org/officeDocument/2006/relationships/image" Target="../media/image58.png"/><Relationship Id="rId12"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34.png"/><Relationship Id="rId11" Type="http://schemas.openxmlformats.org/officeDocument/2006/relationships/image" Target="../media/image137.png"/><Relationship Id="rId5" Type="http://schemas.openxmlformats.org/officeDocument/2006/relationships/image" Target="../media/image133.png"/><Relationship Id="rId10" Type="http://schemas.openxmlformats.org/officeDocument/2006/relationships/image" Target="../media/image136.png"/><Relationship Id="rId4" Type="http://schemas.openxmlformats.org/officeDocument/2006/relationships/image" Target="../media/image132.png"/><Relationship Id="rId9" Type="http://schemas.openxmlformats.org/officeDocument/2006/relationships/image" Target="../media/image135.png"/><Relationship Id="rId14" Type="http://schemas.openxmlformats.org/officeDocument/2006/relationships/image" Target="../media/image140.png"/></Relationships>
</file>

<file path=ppt/slides/_rels/slide55.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7.png"/><Relationship Id="rId3" Type="http://schemas.openxmlformats.org/officeDocument/2006/relationships/notesSlide" Target="../notesSlides/notesSlide27.xml"/><Relationship Id="rId7" Type="http://schemas.openxmlformats.org/officeDocument/2006/relationships/image" Target="../media/image22.png"/><Relationship Id="rId12"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5.png"/><Relationship Id="rId11" Type="http://schemas.openxmlformats.org/officeDocument/2006/relationships/image" Target="../media/image140.png"/><Relationship Id="rId5" Type="http://schemas.openxmlformats.org/officeDocument/2006/relationships/image" Target="../media/image142.png"/><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144.png"/></Relationships>
</file>

<file path=ppt/slides/_rels/slide5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28.xml"/><Relationship Id="rId7"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55.png"/><Relationship Id="rId4" Type="http://schemas.openxmlformats.org/officeDocument/2006/relationships/image" Target="../media/image141.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1.png"/><Relationship Id="rId7"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48.png"/><Relationship Id="rId5" Type="http://schemas.openxmlformats.org/officeDocument/2006/relationships/image" Target="../media/image22.png"/><Relationship Id="rId4" Type="http://schemas.openxmlformats.org/officeDocument/2006/relationships/image" Target="../media/image142.png"/><Relationship Id="rId9" Type="http://schemas.openxmlformats.org/officeDocument/2006/relationships/image" Target="../media/image143.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48.png"/><Relationship Id="rId4" Type="http://schemas.openxmlformats.org/officeDocument/2006/relationships/image" Target="../media/image14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48.png"/><Relationship Id="rId5" Type="http://schemas.openxmlformats.org/officeDocument/2006/relationships/image" Target="../media/image143.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48.png"/><Relationship Id="rId4" Type="http://schemas.openxmlformats.org/officeDocument/2006/relationships/image" Target="../media/image14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8.png"/><Relationship Id="rId5" Type="http://schemas.openxmlformats.org/officeDocument/2006/relationships/image" Target="../media/image143.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55.png"/><Relationship Id="rId7" Type="http://schemas.openxmlformats.org/officeDocument/2006/relationships/image" Target="../media/image14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48.png"/><Relationship Id="rId4" Type="http://schemas.openxmlformats.org/officeDocument/2006/relationships/image" Target="../media/image143.png"/><Relationship Id="rId9" Type="http://schemas.openxmlformats.org/officeDocument/2006/relationships/image" Target="../media/image22.png"/></Relationships>
</file>

<file path=ppt/slides/_rels/slide6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35.xml"/><Relationship Id="rId7" Type="http://schemas.openxmlformats.org/officeDocument/2006/relationships/image" Target="../media/image148.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42.png"/><Relationship Id="rId10" Type="http://schemas.openxmlformats.org/officeDocument/2006/relationships/image" Target="../media/image143.png"/><Relationship Id="rId4" Type="http://schemas.openxmlformats.org/officeDocument/2006/relationships/image" Target="../media/image141.png"/><Relationship Id="rId9" Type="http://schemas.openxmlformats.org/officeDocument/2006/relationships/image" Target="../media/image55.png"/></Relationships>
</file>

<file path=ppt/slides/_rels/slide64.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51.png"/><Relationship Id="rId3" Type="http://schemas.openxmlformats.org/officeDocument/2006/relationships/notesSlide" Target="../notesSlides/notesSlide36.xml"/><Relationship Id="rId7" Type="http://schemas.openxmlformats.org/officeDocument/2006/relationships/image" Target="../media/image148.png"/><Relationship Id="rId12" Type="http://schemas.openxmlformats.org/officeDocument/2006/relationships/image" Target="../media/image150.png"/><Relationship Id="rId2" Type="http://schemas.openxmlformats.org/officeDocument/2006/relationships/slideLayout" Target="../slideLayouts/slideLayout5.xml"/><Relationship Id="rId16" Type="http://schemas.openxmlformats.org/officeDocument/2006/relationships/image" Target="../media/image139.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49.png"/><Relationship Id="rId5" Type="http://schemas.openxmlformats.org/officeDocument/2006/relationships/image" Target="../media/image142.png"/><Relationship Id="rId1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41.png"/><Relationship Id="rId9" Type="http://schemas.openxmlformats.org/officeDocument/2006/relationships/image" Target="../media/image55.png"/><Relationship Id="rId14" Type="http://schemas.openxmlformats.org/officeDocument/2006/relationships/image" Target="../media/image133.png"/></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53.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54.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57.png"/><Relationship Id="rId4" Type="http://schemas.openxmlformats.org/officeDocument/2006/relationships/image" Target="../media/image156.png"/></Relationships>
</file>

<file path=ppt/slides/_rels/slide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48.png"/><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72.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73.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62.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74.png"/><Relationship Id="rId10" Type="http://schemas.openxmlformats.org/officeDocument/2006/relationships/image" Target="../media/image163.png"/><Relationship Id="rId4" Type="http://schemas.openxmlformats.org/officeDocument/2006/relationships/image" Target="../media/image73.png"/><Relationship Id="rId9" Type="http://schemas.openxmlformats.org/officeDocument/2006/relationships/image" Target="../media/image162.png"/><Relationship Id="rId14" Type="http://schemas.openxmlformats.org/officeDocument/2006/relationships/image" Target="../media/image146.png"/></Relationships>
</file>

<file path=ppt/slides/_rels/slide7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62.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74.png"/><Relationship Id="rId10" Type="http://schemas.openxmlformats.org/officeDocument/2006/relationships/image" Target="../media/image163.png"/><Relationship Id="rId4" Type="http://schemas.openxmlformats.org/officeDocument/2006/relationships/image" Target="../media/image73.png"/><Relationship Id="rId9" Type="http://schemas.openxmlformats.org/officeDocument/2006/relationships/image" Target="../media/image162.png"/><Relationship Id="rId14" Type="http://schemas.openxmlformats.org/officeDocument/2006/relationships/image" Target="../media/image146.png"/></Relationships>
</file>

<file path=ppt/slides/_rels/slide75.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46.png"/><Relationship Id="rId3" Type="http://schemas.openxmlformats.org/officeDocument/2006/relationships/image" Target="../media/image73.pn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74.png"/><Relationship Id="rId9" Type="http://schemas.openxmlformats.org/officeDocument/2006/relationships/image" Target="../media/image163.png"/></Relationships>
</file>

<file path=ppt/slides/_rels/slide76.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62.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74.png"/><Relationship Id="rId10" Type="http://schemas.openxmlformats.org/officeDocument/2006/relationships/image" Target="../media/image163.png"/><Relationship Id="rId4" Type="http://schemas.openxmlformats.org/officeDocument/2006/relationships/image" Target="../media/image73.png"/><Relationship Id="rId9" Type="http://schemas.openxmlformats.org/officeDocument/2006/relationships/image" Target="../media/image162.png"/><Relationship Id="rId14" Type="http://schemas.openxmlformats.org/officeDocument/2006/relationships/image" Target="../media/image146.png"/></Relationships>
</file>

<file path=ppt/slides/_rels/slide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6.png"/><Relationship Id="rId3" Type="http://schemas.openxmlformats.org/officeDocument/2006/relationships/image" Target="../media/image62.png"/><Relationship Id="rId7" Type="http://schemas.openxmlformats.org/officeDocument/2006/relationships/image" Target="../media/image164.png"/><Relationship Id="rId12"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63.png"/><Relationship Id="rId11" Type="http://schemas.openxmlformats.org/officeDocument/2006/relationships/image" Target="../media/image160.png"/><Relationship Id="rId5" Type="http://schemas.openxmlformats.org/officeDocument/2006/relationships/image" Target="../media/image162.png"/><Relationship Id="rId10" Type="http://schemas.openxmlformats.org/officeDocument/2006/relationships/image" Target="../media/image73.png"/><Relationship Id="rId4" Type="http://schemas.openxmlformats.org/officeDocument/2006/relationships/image" Target="../media/image161.png"/><Relationship Id="rId9" Type="http://schemas.openxmlformats.org/officeDocument/2006/relationships/image" Target="../media/image74.png"/><Relationship Id="rId14" Type="http://schemas.openxmlformats.org/officeDocument/2006/relationships/image" Target="../media/image146.png"/></Relationships>
</file>

<file path=ppt/slides/_rels/slide7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72.png"/><Relationship Id="rId3" Type="http://schemas.openxmlformats.org/officeDocument/2006/relationships/image" Target="../media/image161.png"/><Relationship Id="rId7" Type="http://schemas.openxmlformats.org/officeDocument/2006/relationships/image" Target="../media/image159.png"/><Relationship Id="rId12" Type="http://schemas.openxmlformats.org/officeDocument/2006/relationships/image" Target="../media/image146.png"/><Relationship Id="rId17" Type="http://schemas.openxmlformats.org/officeDocument/2006/relationships/image" Target="../media/image160.png"/><Relationship Id="rId2" Type="http://schemas.openxmlformats.org/officeDocument/2006/relationships/image" Target="../media/image168.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71.png"/><Relationship Id="rId11" Type="http://schemas.openxmlformats.org/officeDocument/2006/relationships/image" Target="../media/image166.png"/><Relationship Id="rId5" Type="http://schemas.openxmlformats.org/officeDocument/2006/relationships/image" Target="../media/image170.png"/><Relationship Id="rId15" Type="http://schemas.openxmlformats.org/officeDocument/2006/relationships/image" Target="../media/image174.png"/><Relationship Id="rId10" Type="http://schemas.openxmlformats.org/officeDocument/2006/relationships/image" Target="../media/image165.png"/><Relationship Id="rId4" Type="http://schemas.openxmlformats.org/officeDocument/2006/relationships/image" Target="../media/image169.png"/><Relationship Id="rId9" Type="http://schemas.openxmlformats.org/officeDocument/2006/relationships/image" Target="../media/image62.png"/><Relationship Id="rId14" Type="http://schemas.openxmlformats.org/officeDocument/2006/relationships/image" Target="../media/image173.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5.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78.png"/><Relationship Id="rId4" Type="http://schemas.openxmlformats.org/officeDocument/2006/relationships/image" Target="../media/image177.png"/></Relationships>
</file>

<file path=ppt/slides/_rels/slide8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5.xml"/><Relationship Id="rId4" Type="http://schemas.openxmlformats.org/officeDocument/2006/relationships/image" Target="../media/image176.png"/></Relationships>
</file>

<file path=ppt/slides/_rels/slide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71.png"/><Relationship Id="rId1" Type="http://schemas.openxmlformats.org/officeDocument/2006/relationships/slideLayout" Target="../slideLayouts/slideLayout5.xml"/><Relationship Id="rId6" Type="http://schemas.openxmlformats.org/officeDocument/2006/relationships/image" Target="../media/image159.png"/><Relationship Id="rId5" Type="http://schemas.openxmlformats.org/officeDocument/2006/relationships/image" Target="../media/image179.png"/><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63.png"/><Relationship Id="rId7" Type="http://schemas.openxmlformats.org/officeDocument/2006/relationships/image" Target="../media/image181.png"/><Relationship Id="rId2" Type="http://schemas.openxmlformats.org/officeDocument/2006/relationships/image" Target="../media/image162.png"/><Relationship Id="rId1"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image" Target="../media/image159.png"/><Relationship Id="rId10" Type="http://schemas.openxmlformats.org/officeDocument/2006/relationships/image" Target="../media/image184.png"/><Relationship Id="rId4" Type="http://schemas.openxmlformats.org/officeDocument/2006/relationships/image" Target="../media/image179.png"/><Relationship Id="rId9" Type="http://schemas.openxmlformats.org/officeDocument/2006/relationships/image" Target="../media/image1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85.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8.png"/><Relationship Id="rId4" Type="http://schemas.openxmlformats.org/officeDocument/2006/relationships/image" Target="../media/image187.png"/></Relationships>
</file>

<file path=ppt/slides/_rels/slide9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5.xml"/><Relationship Id="rId5" Type="http://schemas.openxmlformats.org/officeDocument/2006/relationships/image" Target="../media/image192.png"/><Relationship Id="rId4" Type="http://schemas.openxmlformats.org/officeDocument/2006/relationships/image" Target="../media/image19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94.png"/><Relationship Id="rId4" Type="http://schemas.openxmlformats.org/officeDocument/2006/relationships/image" Target="../media/image1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5/16/21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107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108</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109</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5/16/21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5/16/21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5/16/21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5/16/21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5/16/21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5/16/21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5/16/21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5/16/21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5/16/21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5/16/21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Overlay Generation</a:t>
            </a:r>
          </a:p>
        </p:txBody>
      </p:sp>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5/16/21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5/16/21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5/16/21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err="1"/>
              <a:t>ProtectIOn</a:t>
            </a:r>
            <a:r>
              <a:rPr lang="en-US" dirty="0"/>
              <a:t> for Confidentiality</a:t>
            </a:r>
          </a:p>
        </p:txBody>
      </p:sp>
    </p:spTree>
    <p:extLst>
      <p:ext uri="{BB962C8B-B14F-4D97-AF65-F5344CB8AC3E}">
        <p14:creationId xmlns:p14="http://schemas.microsoft.com/office/powerpoint/2010/main" val="3278482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5/16/21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5/16/21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5/16/21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53</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5/16/21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pic>
        <p:nvPicPr>
          <p:cNvPr id="2" name="Picture 1">
            <a:extLst>
              <a:ext uri="{FF2B5EF4-FFF2-40B4-BE49-F238E27FC236}">
                <a16:creationId xmlns:a16="http://schemas.microsoft.com/office/drawing/2014/main" id="{98CC8E10-9F32-4CEE-9396-6C942B7B409D}"/>
              </a:ext>
            </a:extLst>
          </p:cNvPr>
          <p:cNvPicPr>
            <a:picLocks noChangeAspect="1"/>
          </p:cNvPicPr>
          <p:nvPr/>
        </p:nvPicPr>
        <p:blipFill>
          <a:blip r:embed="rId13"/>
          <a:stretch>
            <a:fillRect/>
          </a:stretch>
        </p:blipFill>
        <p:spPr>
          <a:xfrm>
            <a:off x="215923" y="3257903"/>
            <a:ext cx="1674171" cy="1425708"/>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5/16/21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5/16/21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5/16/21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5/16/21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5/16/21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5/16/21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5/16/21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3CACEB-3DA9-B24C-A7DF-6131A67D8E7D}"/>
              </a:ext>
            </a:extLst>
          </p:cNvPr>
          <p:cNvSpPr>
            <a:spLocks noGrp="1"/>
          </p:cNvSpPr>
          <p:nvPr>
            <p:ph idx="1"/>
          </p:nvPr>
        </p:nvSpPr>
        <p:spPr/>
        <p:txBody>
          <a:bodyPr/>
          <a:lstStyle/>
          <a:p>
            <a:endParaRPr lang="en-US" dirty="0"/>
          </a:p>
        </p:txBody>
      </p:sp>
      <p:sp>
        <p:nvSpPr>
          <p:cNvPr id="3" name="Date Placeholder 2">
            <a:extLst>
              <a:ext uri="{FF2B5EF4-FFF2-40B4-BE49-F238E27FC236}">
                <a16:creationId xmlns:a16="http://schemas.microsoft.com/office/drawing/2014/main" id="{6CD8DD4C-9E1C-534B-87DB-73D1B28C21A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F0F01C7F-80F8-EE44-9602-61E7AEF4735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CE6AC294-CD34-3E4C-BB01-D5C042E0622F}"/>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DB34D22D-6585-9844-B3E7-2AD3F29C6F48}"/>
              </a:ext>
            </a:extLst>
          </p:cNvPr>
          <p:cNvSpPr>
            <a:spLocks noGrp="1"/>
          </p:cNvSpPr>
          <p:nvPr>
            <p:ph type="title"/>
          </p:nvPr>
        </p:nvSpPr>
        <p:spPr/>
        <p:txBody>
          <a:bodyPr/>
          <a:lstStyle/>
          <a:p>
            <a:r>
              <a:rPr lang="en-US" dirty="0"/>
              <a:t>Periodic Proximity Verification</a:t>
            </a:r>
          </a:p>
        </p:txBody>
      </p:sp>
    </p:spTree>
    <p:extLst>
      <p:ext uri="{BB962C8B-B14F-4D97-AF65-F5344CB8AC3E}">
        <p14:creationId xmlns:p14="http://schemas.microsoft.com/office/powerpoint/2010/main" val="4216742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5/16/21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5/16/21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5/16/21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600197" y="560973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5/16/21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5/16/21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5/16/21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20924</TotalTime>
  <Words>3838</Words>
  <Application>Microsoft Macintosh PowerPoint</Application>
  <PresentationFormat>Custom</PresentationFormat>
  <Paragraphs>1424</Paragraphs>
  <Slides>109</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109</vt:i4>
      </vt:variant>
    </vt:vector>
  </HeadingPairs>
  <TitlesOfParts>
    <vt:vector size="123"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ProtectIOn for Confidentiality</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Periodic Proximity Verification</vt:lpstr>
      <vt:lpstr>ProtectIOn → ProximiTEE → PIE</vt:lpstr>
      <vt:lpstr>ProtectIOn → ProximiTEE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665</cp:revision>
  <cp:lastPrinted>2013-06-08T11:22:51Z</cp:lastPrinted>
  <dcterms:created xsi:type="dcterms:W3CDTF">2019-12-03T10:53:56Z</dcterms:created>
  <dcterms:modified xsi:type="dcterms:W3CDTF">2021-05-17T16:01:16Z</dcterms:modified>
</cp:coreProperties>
</file>